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3EEA80-33F0-4949-9D3F-0627604476D5}" v="178" dt="2020-07-08T09:49:48.7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6-10-2020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uimtelijkeplannen.n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D64868-659A-481B-A748-9B1F00F50A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nl-NL" dirty="0"/>
              <a:t>De Leefbare stad</a:t>
            </a:r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1E9E6D6B-6CF3-4039-A231-2C51D94D26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Wet- en regelgeving</a:t>
            </a:r>
          </a:p>
        </p:txBody>
      </p:sp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A2F6A2-6326-43AC-97B2-6E1A15FAB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bestemmingsplan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60AFB7-6C62-416D-A2B5-36CEBB3DC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Plankaart &gt; bestemming opzoeken</a:t>
            </a:r>
          </a:p>
          <a:p>
            <a:r>
              <a:rPr lang="nl-NL" dirty="0"/>
              <a:t>Regels &gt; wat is er toegestaan in de bestemming</a:t>
            </a:r>
          </a:p>
          <a:p>
            <a:endParaRPr lang="nl-NL" dirty="0"/>
          </a:p>
          <a:p>
            <a:r>
              <a:rPr lang="nl-NL" dirty="0"/>
              <a:t>Toelichting &gt; extra achtergrondinformatie</a:t>
            </a:r>
          </a:p>
        </p:txBody>
      </p:sp>
    </p:spTree>
    <p:extLst>
      <p:ext uri="{BB962C8B-B14F-4D97-AF65-F5344CB8AC3E}">
        <p14:creationId xmlns:p14="http://schemas.microsoft.com/office/powerpoint/2010/main" val="427010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77C2A2-C2AE-452C-9F0A-FF9E9019D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A1DF4C-D536-4EC9-BF52-5EC5B72AD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Zoek gebouwen van betrokken stakeholders op;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Ga naar </a:t>
            </a:r>
            <a:r>
              <a:rPr lang="nl-NL" dirty="0">
                <a:hlinkClick r:id="rId2"/>
              </a:rPr>
              <a:t>www.ruimtelijkeplannen.nl</a:t>
            </a:r>
            <a:r>
              <a:rPr lang="nl-NL" dirty="0"/>
              <a:t>  en zoek het bestemmingsplan op;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Beantwoord de volgende vragen:</a:t>
            </a:r>
            <a:br>
              <a:rPr lang="nl-NL" dirty="0"/>
            </a:br>
            <a:endParaRPr lang="nl-NL" dirty="0"/>
          </a:p>
          <a:p>
            <a:pPr lvl="1"/>
            <a:r>
              <a:rPr lang="nl-NL" dirty="0"/>
              <a:t>Wat is de naam van het bestemmingsplan?</a:t>
            </a:r>
          </a:p>
          <a:p>
            <a:pPr lvl="1"/>
            <a:r>
              <a:rPr lang="nl-NL" dirty="0"/>
              <a:t>Welke bestemming heeft het terrein waar de stakeholder zich bevindt?</a:t>
            </a:r>
          </a:p>
          <a:p>
            <a:pPr lvl="1"/>
            <a:r>
              <a:rPr lang="nl-NL" dirty="0"/>
              <a:t>Kies een element van jullie advies (groen, terras, kunstobject, erfafscheiding, tuinmeubilair, energieopwekker, sporttoestel, waterpartij </a:t>
            </a:r>
            <a:r>
              <a:rPr lang="nl-NL" dirty="0" err="1"/>
              <a:t>etc</a:t>
            </a:r>
            <a:r>
              <a:rPr lang="nl-NL" dirty="0"/>
              <a:t>) en kijk of je in de regels kunt terugvinden of het is toegestaan.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4398137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614168-1363-41D5-B64A-FC595DA39B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7DE6F1-65E5-4742-993C-166C160C650C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schemas.microsoft.com/office/infopath/2007/PartnerControls"/>
    <ds:schemaRef ds:uri="47a28104-336f-447d-946e-e305ac2bcd47"/>
    <ds:schemaRef ds:uri="34354c1b-6b8c-435b-ad50-990538c19557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109</Words>
  <Application>Microsoft Office PowerPoint</Application>
  <PresentationFormat>Breedbeeld</PresentationFormat>
  <Paragraphs>14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Thema1</vt:lpstr>
      <vt:lpstr>De Leefbare stad</vt:lpstr>
      <vt:lpstr>Het bestemmingsplan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13</cp:revision>
  <dcterms:created xsi:type="dcterms:W3CDTF">2020-08-25T13:15:30Z</dcterms:created>
  <dcterms:modified xsi:type="dcterms:W3CDTF">2020-10-07T08:34:59Z</dcterms:modified>
</cp:coreProperties>
</file>